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 autoCompressPictures="0">
  <p:sldMasterIdLst>
    <p:sldMasterId id="2147483669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id="{E75E278A-FF0E-49A4-B170-79828D63BBAD}" name="시작">
          <p14:sldIdLst/>
        </p14:section>
        <p14:section id="{B9B51309-D148-4332-87C2-07BE32FBCA3B}" name="디자인, 모핑, 주석 달기, 공동 작업, 입력하세요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id="{2CC34DB2-6590-42C0-AD4B-A04C6060184E}" name="자세한 정보">
          <p14:sldIdLst/>
        </p14:section>
      </p14:sectionLst>
    </p:ext>
  </p:extLst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5" name="만든 이" initials="오전" lastIdx="2" clrIdx="4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4" autoAdjust="0"/>
    <p:restoredTop sz="94241" autoAdjust="0"/>
  </p:normalViewPr>
  <p:slideViewPr>
    <p:cSldViewPr snapToGrid="0">
      <p:cViewPr varScale="1">
        <p:scale>
          <a:sx n="100" d="100"/>
          <a:sy n="100" d="100"/>
        </p:scale>
        <p:origin x="474" y="108"/>
      </p:cViewPr>
      <p:guideLst>
        <p:guide orient="horz" pos="21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10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commentAuthors" Target="commentAuthors.xml"  /><Relationship Id="rId13" Type="http://schemas.openxmlformats.org/officeDocument/2006/relationships/presProps" Target="presProps.xml"  /><Relationship Id="rId14" Type="http://schemas.openxmlformats.org/officeDocument/2006/relationships/viewProps" Target="viewProps.xml"  /><Relationship Id="rId15" Type="http://schemas.openxmlformats.org/officeDocument/2006/relationships/theme" Target="theme/theme1.xml"  /><Relationship Id="rId16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comments/comment1.xml><?xml version="1.0" encoding="utf-8"?>
<p:cm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 authorId="5" dt="2020-04-04T20:29:20.929" idx="2">
    <p:pos x="9" y="9"/>
    <p:text/>
  </p:cm>
</p:cmLst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E6615A47-BAB8-40E2-A1ED-9E90A072AC00}" type="datetime1">
              <a:rPr lang="ko-KR" altLang="en-US">
                <a:latin typeface="+mj-ea"/>
                <a:ea typeface="+mj-ea"/>
              </a:rPr>
              <a:pPr rtl="0">
                <a:defRPr/>
              </a:pPr>
              <a:t>2020-06-07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r>
              <a:rPr lang="ko-KR" altLang="en-US">
                <a:latin typeface="+mj-ea"/>
                <a:ea typeface="+mj-ea"/>
              </a:rPr>
              <a:t/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9C679768-A2FC-4D08-91F6-8DCE6C566B36}" type="slidenum">
              <a:rPr lang="en-US" altLang="ko-KR">
                <a:latin typeface="+mj-ea"/>
                <a:ea typeface="+mj-ea"/>
              </a:rPr>
              <a:pPr rtl="0">
                <a:defRPr/>
              </a:p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C06A2C1-A9EB-4898-A387-106DFED4BED0}" type="datetime1">
              <a:rPr lang="ko-KR" altLang="en-US"/>
              <a:pPr lvl="0">
                <a:defRPr/>
              </a:pPr>
              <a:t>2020-06-07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 altLang="en-US"/>
              <a:t>마스터 텍스트 스타일을 편집하려면 클릭하세요</a:t>
            </a:r>
            <a:r>
              <a:rPr lang="en-US" altLang="ko-KR"/>
              <a:t>.</a:t>
            </a:r>
            <a:endParaRPr lang="en-US" altLang="ko-KR"/>
          </a:p>
          <a:p>
            <a:pPr lvl="1" rtl="0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 rtl="0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 rtl="0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 rtl="0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EBB724D-71E1-4DCA-86A7-3E42B461DE10}" type="datetime1">
              <a:rPr lang="ko-KR" altLang="en-US" smtClean="0"/>
              <a:t>2020-06-07</a:t>
            </a:fld>
            <a:endParaRPr lang="ko-KR" altLang="en-US" dirty="0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ko-KR" altLang="en-US"/>
              <a:pPr lvl="0">
                <a:defRPr/>
              </a:pPr>
              <a:t>2020-06-07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theme" Target="../theme/theme1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WelcomeDo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/>
          <a:lstStyle/>
          <a:p>
            <a:pPr algn="ctr" rtl="0">
              <a:defRPr/>
            </a:pPr>
            <a:endParaRPr lang="ko-KR" altLang="en-US" sz="1800">
              <a:latin typeface="맑은 고딕"/>
              <a:ea typeface="맑은 고딕"/>
              <a:cs typeface="+mj-cs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anchor="b" anchorCtr="0">
            <a:normAutofit/>
          </a:bodyPr>
          <a:lstStyle/>
          <a:p>
            <a:pPr rt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 rtl="0">
              <a:defRPr/>
            </a:pPr>
            <a:r>
              <a:rPr lang="ko-KR" altLang="en-US"/>
              <a:t>마스터 텍스트 스타일을 편집하려면 클릭하세요</a:t>
            </a:r>
            <a:r>
              <a:rPr lang="en-US" altLang="ko-KR"/>
              <a:t>.</a:t>
            </a:r>
            <a:endParaRPr lang="en-US" altLang="ko-KR"/>
          </a:p>
          <a:p>
            <a:pPr lvl="1" rtl="0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 rtl="0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 rtl="0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 rtl="0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defRPr>
            </a:lvl1pPr>
          </a:lstStyle>
          <a:p>
            <a:pPr lvl="0">
              <a:defRPr/>
            </a:pPr>
            <a:fld id="{664DCE5A-71AA-4BD9-B96E-5BE2121D3AB0}" type="datetime1">
              <a:rPr lang="ko-KR" altLang="en-US"/>
              <a:pPr lvl="0">
                <a:defRPr/>
              </a:pPr>
              <a:t>2020-06-07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</a:defRPr>
            </a:lvl1pPr>
          </a:lstStyle>
          <a:p>
            <a:pPr lvl="0">
              <a:defRPr/>
            </a:pPr>
            <a:fld id="{9860EDB8-5305-433F-BE41-D7A86D811DB3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  <p:cxnSp>
        <p:nvCxnSpPr>
          <p:cNvPr id="8" name="직선 연결선(S)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2800" kern="1200">
          <a:solidFill>
            <a:schemeClr val="tx1"/>
          </a:solidFill>
          <a:latin typeface="맑은 고딕"/>
          <a:ea typeface="맑은 고딕"/>
          <a:cs typeface="+mj-cs"/>
        </a:defRPr>
      </a:lvl1pPr>
    </p:titleStyle>
    <p:bodyStyle>
      <a:lvl1pPr marL="0" indent="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맑은 고딕"/>
          <a:ea typeface="맑은 고딕"/>
          <a:cs typeface="+mn-cs"/>
        </a:defRPr>
      </a:lvl1pPr>
      <a:lvl2pPr marL="228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/>
        <a:buChar char="•"/>
        <a:defRPr lang="en-US" sz="1200" kern="1200" dirty="0">
          <a:solidFill>
            <a:schemeClr val="tx1"/>
          </a:solidFill>
          <a:latin typeface="맑은 고딕"/>
          <a:ea typeface="맑은 고딕"/>
          <a:cs typeface="+mn-cs"/>
        </a:defRPr>
      </a:lvl2pPr>
      <a:lvl3pPr marL="685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/>
        <a:buChar char="•"/>
        <a:defRPr lang="en-US" sz="1200" kern="1200" dirty="0">
          <a:solidFill>
            <a:schemeClr val="tx1"/>
          </a:solidFill>
          <a:latin typeface="맑은 고딕"/>
          <a:ea typeface="맑은 고딕"/>
          <a:cs typeface="+mn-cs"/>
        </a:defRPr>
      </a:lvl3pPr>
      <a:lvl4pPr marL="11430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/>
        <a:buChar char="•"/>
        <a:defRPr lang="en-US" sz="1200" kern="1200" dirty="0" smtClean="0">
          <a:solidFill>
            <a:schemeClr val="tx1"/>
          </a:solidFill>
          <a:latin typeface="맑은 고딕"/>
          <a:ea typeface="맑은 고딕"/>
          <a:cs typeface="+mn-cs"/>
        </a:defRPr>
      </a:lvl4pPr>
      <a:lvl5pPr marL="16002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/>
        <a:buChar char="•"/>
        <a:defRPr lang="en-US" sz="1200" kern="1200" dirty="0" smtClean="0">
          <a:solidFill>
            <a:schemeClr val="tx1"/>
          </a:solidFill>
          <a:latin typeface="맑은 고딕"/>
          <a:ea typeface="맑은 고딕"/>
          <a:cs typeface="+mn-cs"/>
        </a:defRPr>
      </a:lvl5pPr>
      <a:lvl6pPr marL="20574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1" hangingPunct="1">
        <a:lnSpc>
          <a:spcPct val="90000"/>
        </a:lnSpc>
        <a:spcBef>
          <a:spcPct val="300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comments" Target="../comments/comment1.xml"  /><Relationship Id="rId3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say.olleh.com/Member/SearchId.jsp" TargetMode="External"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657856" y="348540"/>
            <a:ext cx="7985169" cy="640080"/>
          </a:xfrm>
        </p:spPr>
        <p:txBody>
          <a:bodyPr/>
          <a:lstStyle/>
          <a:p>
            <a:pPr>
              <a:defRPr/>
            </a:pPr>
            <a:r>
              <a:rPr lang="ko-KR" altLang="en-US" sz="3500">
                <a:latin typeface="HY울릉도M"/>
                <a:ea typeface="HY울릉도M"/>
              </a:rPr>
              <a:t>단체 문자발송시스템 </a:t>
            </a:r>
            <a:r>
              <a:rPr lang="en-US" altLang="ko-KR" sz="2400">
                <a:latin typeface="HY울릉도M"/>
                <a:ea typeface="HY울릉도M"/>
              </a:rPr>
              <a:t>-</a:t>
            </a:r>
            <a:r>
              <a:rPr lang="ko-KR" altLang="en-US" sz="2400">
                <a:latin typeface="HY울릉도M"/>
                <a:ea typeface="HY울릉도M"/>
              </a:rPr>
              <a:t> </a:t>
            </a:r>
            <a:r>
              <a:rPr lang="en-US" altLang="ko-KR" sz="2400">
                <a:latin typeface="HY울릉도M"/>
                <a:ea typeface="HY울릉도M"/>
              </a:rPr>
              <a:t>KT</a:t>
            </a:r>
            <a:r>
              <a:rPr lang="ko-KR" altLang="en-US" sz="2400">
                <a:latin typeface="HY울릉도M"/>
                <a:ea typeface="HY울릉도M"/>
              </a:rPr>
              <a:t> </a:t>
            </a:r>
            <a:r>
              <a:rPr lang="en-US" altLang="ko-KR" sz="2400">
                <a:latin typeface="HY울릉도M"/>
                <a:ea typeface="HY울릉도M"/>
              </a:rPr>
              <a:t>BIZ</a:t>
            </a:r>
            <a:r>
              <a:rPr lang="ko-KR" altLang="en-US" sz="2400">
                <a:latin typeface="HY울릉도M"/>
                <a:ea typeface="HY울릉도M"/>
              </a:rPr>
              <a:t> </a:t>
            </a:r>
            <a:r>
              <a:rPr lang="en-US" altLang="ko-KR" sz="2400">
                <a:latin typeface="HY울릉도M"/>
                <a:ea typeface="HY울릉도M"/>
              </a:rPr>
              <a:t>SAY</a:t>
            </a:r>
            <a:endParaRPr lang="en-US" altLang="ko-KR" sz="2400">
              <a:latin typeface="HY울릉도M"/>
              <a:ea typeface="HY울릉도M"/>
            </a:endParaRPr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3940305" y="1726541"/>
            <a:ext cx="3938667" cy="3882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prstGeom prst="wedgeRectCallout">
            <a:avLst>
              <a:gd name="adj1" fmla="val -20833"/>
              <a:gd name="adj2" fmla="val 62500"/>
            </a:avLst>
          </a:prstGeom>
        </p:spPr>
        <p:txBody>
          <a:bodyPr/>
          <a:lstStyle/>
          <a:p>
            <a:pPr lvl="0">
              <a:defRPr/>
            </a:pPr>
            <a:r>
              <a:rPr lang="en-US" altLang="ko-KR"/>
              <a:t>1. KT Biz Say </a:t>
            </a:r>
            <a:r>
              <a:rPr lang="ko-KR" altLang="en-US"/>
              <a:t>소개 </a:t>
            </a:r>
            <a:r>
              <a:rPr lang="en-US" altLang="ko-KR" sz="2000">
                <a:solidFill>
                  <a:srgbClr val="0070c0"/>
                </a:solidFill>
              </a:rPr>
              <a:t>https://say.olleh.com/</a:t>
            </a:r>
            <a:endParaRPr lang="ko-KR" altLang="en-US" sz="200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3332" y="1287297"/>
            <a:ext cx="11128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가</a:t>
            </a:r>
            <a:r>
              <a:rPr lang="en-US" altLang="ko-KR" b="1"/>
              <a:t>. </a:t>
            </a:r>
            <a:r>
              <a:rPr lang="ko-KR" altLang="en-US" b="1"/>
              <a:t> 메인 페이지</a:t>
            </a:r>
            <a:endParaRPr lang="en-US" altLang="ko-KR" b="1"/>
          </a:p>
        </p:txBody>
      </p:sp>
      <p:sp>
        <p:nvSpPr>
          <p:cNvPr id="34" name="TextBox 33"/>
          <p:cNvSpPr txBox="1"/>
          <p:nvPr/>
        </p:nvSpPr>
        <p:spPr>
          <a:xfrm>
            <a:off x="688863" y="5539289"/>
            <a:ext cx="5597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      </a:t>
            </a: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220279" y="1656628"/>
            <a:ext cx="10378301" cy="4886325"/>
          </a:xfrm>
          <a:prstGeom prst="rect">
            <a:avLst/>
          </a:prstGeom>
        </p:spPr>
      </p:pic>
      <p:sp>
        <p:nvSpPr>
          <p:cNvPr id="7" name="말풍선: 사각형 6"/>
          <p:cNvSpPr/>
          <p:nvPr/>
        </p:nvSpPr>
        <p:spPr>
          <a:xfrm>
            <a:off x="5181600" y="1287297"/>
            <a:ext cx="1170513" cy="675656"/>
          </a:xfrm>
          <a:prstGeom prst="wedgeRectCallout">
            <a:avLst>
              <a:gd name="adj1" fmla="val -20833"/>
              <a:gd name="adj2" fmla="val 625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181600" y="1316622"/>
            <a:ext cx="11705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kt biz say</a:t>
            </a:r>
            <a:endParaRPr lang="en-US" altLang="ko-KR"/>
          </a:p>
          <a:p>
            <a:pPr lvl="0">
              <a:defRPr/>
            </a:pPr>
            <a:r>
              <a:rPr lang="ko-KR" altLang="en-US"/>
              <a:t>주요</a:t>
            </a:r>
            <a:r>
              <a:rPr lang="en-US" altLang="ko-KR"/>
              <a:t> </a:t>
            </a:r>
            <a:r>
              <a:rPr lang="ko-KR" altLang="en-US"/>
              <a:t>기능</a:t>
            </a:r>
            <a:endParaRPr lang="ko-KR" altLang="en-US"/>
          </a:p>
        </p:txBody>
      </p:sp>
      <p:sp>
        <p:nvSpPr>
          <p:cNvPr id="9" name="말풍선: 타원형 8"/>
          <p:cNvSpPr/>
          <p:nvPr/>
        </p:nvSpPr>
        <p:spPr>
          <a:xfrm>
            <a:off x="10313434" y="1333463"/>
            <a:ext cx="1285146" cy="612648"/>
          </a:xfrm>
          <a:prstGeom prst="wedgeEllipseCallout">
            <a:avLst>
              <a:gd name="adj1" fmla="val -29106"/>
              <a:gd name="adj2" fmla="val 781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dd462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96082" y="1395020"/>
            <a:ext cx="115127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/>
              <a:t>주요</a:t>
            </a:r>
            <a:r>
              <a:rPr lang="en-US" altLang="ko-KR" sz="1400"/>
              <a:t> </a:t>
            </a:r>
            <a:r>
              <a:rPr lang="ko-KR" altLang="en-US" sz="1400"/>
              <a:t>기능</a:t>
            </a:r>
            <a:endParaRPr lang="ko-KR" altLang="en-US" sz="1400"/>
          </a:p>
          <a:p>
            <a:pPr lvl="0">
              <a:defRPr/>
            </a:pPr>
            <a:r>
              <a:rPr lang="en-US" altLang="ko-KR" sz="1400"/>
              <a:t>   </a:t>
            </a:r>
            <a:r>
              <a:rPr lang="ko-KR" altLang="en-US" sz="1400"/>
              <a:t>사용 안내 </a:t>
            </a:r>
            <a:endParaRPr lang="ko-KR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F9C270-DC83-4828-9869-79DE6475DF5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wedgeRectCallout">
            <a:avLst/>
          </a:prstGeom>
        </p:spPr>
        <p:txBody>
          <a:bodyPr/>
          <a:lstStyle/>
          <a:p>
            <a:r>
              <a:rPr lang="en-US" altLang="ko-KR" dirty="0"/>
              <a:t>2. KT Biz Say </a:t>
            </a:r>
            <a:r>
              <a:rPr lang="ko-KR" altLang="en-US" dirty="0"/>
              <a:t>특장점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93679D-12B7-4C25-BFA3-D7D0241DC0ED}"/>
              </a:ext>
            </a:extLst>
          </p:cNvPr>
          <p:cNvSpPr txBox="1"/>
          <p:nvPr/>
        </p:nvSpPr>
        <p:spPr>
          <a:xfrm>
            <a:off x="688863" y="55392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      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D9F708A-73F3-4120-A901-B90CF0F2D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337" y="1339480"/>
            <a:ext cx="755332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35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F9C270-DC83-4828-9869-79DE6475DF5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wedgeRectCallout">
            <a:avLst/>
          </a:prstGeom>
        </p:spPr>
        <p:txBody>
          <a:bodyPr/>
          <a:lstStyle/>
          <a:p>
            <a:r>
              <a:rPr lang="en-US" altLang="ko-KR" dirty="0"/>
              <a:t>3. KT Biz Say</a:t>
            </a:r>
            <a:r>
              <a:rPr lang="ko-KR" altLang="en-US" dirty="0"/>
              <a:t>주요 기능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93679D-12B7-4C25-BFA3-D7D0241DC0ED}"/>
              </a:ext>
            </a:extLst>
          </p:cNvPr>
          <p:cNvSpPr txBox="1"/>
          <p:nvPr/>
        </p:nvSpPr>
        <p:spPr>
          <a:xfrm>
            <a:off x="688863" y="55392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      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ECB35D9-3C4A-4EEE-A4FC-F38ED5794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1224517"/>
            <a:ext cx="7429500" cy="563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91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F9C270-DC83-4828-9869-79DE6475DF5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wedgeRectCallout">
            <a:avLst/>
          </a:prstGeom>
        </p:spPr>
        <p:txBody>
          <a:bodyPr/>
          <a:lstStyle/>
          <a:p>
            <a:r>
              <a:rPr lang="en-US" altLang="ko-KR" dirty="0"/>
              <a:t>3. KT Biz Say </a:t>
            </a:r>
            <a:r>
              <a:rPr lang="ko-KR" altLang="en-US" dirty="0"/>
              <a:t>모바일 버전</a:t>
            </a:r>
            <a:r>
              <a:rPr lang="en-US" altLang="ko-KR" dirty="0"/>
              <a:t>(</a:t>
            </a:r>
            <a:r>
              <a:rPr lang="ko-KR" altLang="en-US" dirty="0"/>
              <a:t>기능</a:t>
            </a:r>
            <a:r>
              <a:rPr lang="en-US" altLang="ko-KR" dirty="0"/>
              <a:t>)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93679D-12B7-4C25-BFA3-D7D0241DC0ED}"/>
              </a:ext>
            </a:extLst>
          </p:cNvPr>
          <p:cNvSpPr txBox="1"/>
          <p:nvPr/>
        </p:nvSpPr>
        <p:spPr>
          <a:xfrm>
            <a:off x="688863" y="55392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      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F2464A5-CF2A-495E-B151-5FF5A41E4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912" y="1361410"/>
            <a:ext cx="7515225" cy="52197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778D468-327A-4CF4-9E50-9ADDA25CC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47" y="4225001"/>
            <a:ext cx="240030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F9C270-DC83-4828-9869-79DE6475DF5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wedgeRectCallout">
            <a:avLst/>
          </a:prstGeom>
        </p:spPr>
        <p:txBody>
          <a:bodyPr/>
          <a:lstStyle/>
          <a:p>
            <a:r>
              <a:rPr lang="en-US" altLang="ko-KR" dirty="0"/>
              <a:t>3. KT Biz Say </a:t>
            </a:r>
            <a:r>
              <a:rPr lang="ko-KR" altLang="en-US" dirty="0"/>
              <a:t>이용료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93679D-12B7-4C25-BFA3-D7D0241DC0ED}"/>
              </a:ext>
            </a:extLst>
          </p:cNvPr>
          <p:cNvSpPr txBox="1"/>
          <p:nvPr/>
        </p:nvSpPr>
        <p:spPr>
          <a:xfrm>
            <a:off x="688863" y="55392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      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BA835D-372B-4A86-A58F-7584475D3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359" y="1557838"/>
            <a:ext cx="8158351" cy="492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F9C270-DC83-4828-9869-79DE6475DF5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wedgeRectCallout">
            <a:avLst/>
          </a:prstGeom>
        </p:spPr>
        <p:txBody>
          <a:bodyPr/>
          <a:lstStyle/>
          <a:p>
            <a:r>
              <a:rPr lang="en-US" altLang="ko-KR" dirty="0"/>
              <a:t>3. KT Biz Say </a:t>
            </a:r>
            <a:r>
              <a:rPr lang="ko-KR" altLang="en-US" dirty="0"/>
              <a:t>이용 방법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93679D-12B7-4C25-BFA3-D7D0241DC0ED}"/>
              </a:ext>
            </a:extLst>
          </p:cNvPr>
          <p:cNvSpPr txBox="1"/>
          <p:nvPr/>
        </p:nvSpPr>
        <p:spPr>
          <a:xfrm>
            <a:off x="688863" y="55392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      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0443B1F-93D1-401A-AB57-C4A17C854521}"/>
              </a:ext>
            </a:extLst>
          </p:cNvPr>
          <p:cNvSpPr/>
          <p:nvPr/>
        </p:nvSpPr>
        <p:spPr>
          <a:xfrm>
            <a:off x="831709" y="1519984"/>
            <a:ext cx="10788386" cy="3576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01 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문자 메시징 서비스 이용 계약서” 서명 날인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별첨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1)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02 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문자메시지 발송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회신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번호 제출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–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아파트 대표 전화번호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03. </a:t>
            </a:r>
            <a:r>
              <a:rPr lang="ko-KR" altLang="en-US" kern="0" spc="-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사용자 </a:t>
            </a:r>
            <a:r>
              <a:rPr lang="en-US" altLang="ko-KR" kern="0" spc="-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id/pw </a:t>
            </a:r>
            <a:r>
              <a:rPr lang="ko-KR" altLang="en-US" kern="0" spc="-1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→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당사가 등록 후 통보해 드립니다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04 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사이트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u="sng" kern="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  <a:hlinkClick r:id="rId2"/>
              </a:rPr>
              <a:t>https://say.olleh.com/Member/SearchId.jsp</a:t>
            </a:r>
            <a:r>
              <a:rPr lang="en-US" altLang="ko-KR" u="sng" kern="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en-US" altLang="ko-KR" u="sng" kern="0" dirty="0">
                <a:solidFill>
                  <a:srgbClr val="000000"/>
                </a:solidFill>
                <a:uFill>
                  <a:solidFill>
                    <a:srgbClr val="80008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로그인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발급된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id/pw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로 로그인한 후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발신 번호 등록 확인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05 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메뉴얼 사전 숙지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06 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서비스 이용료 청구 및 납부 안내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정산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매월 말 문자 발송 총 건수 * 단가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계약서 표기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=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청구 금액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393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BFDFD-3390-4240-8DF6-018524146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791" y="3543832"/>
            <a:ext cx="6876288" cy="640080"/>
          </a:xfrm>
        </p:spPr>
        <p:txBody>
          <a:bodyPr>
            <a:noAutofit/>
          </a:bodyPr>
          <a:lstStyle/>
          <a:p>
            <a:r>
              <a:rPr lang="ko-KR" altLang="en-US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감사합니다</a:t>
            </a:r>
            <a:r>
              <a:rPr lang="en-US" altLang="ko-KR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!</a:t>
            </a:r>
            <a:endParaRPr lang="ko-KR" altLang="en-US" sz="8000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089974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117</ep:Words>
  <ep:PresentationFormat>와이드스크린</ep:PresentationFormat>
  <ep:Paragraphs>27</ep:Paragraphs>
  <ep:Slides>8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ep:HeadingPairs>
  <ep:TitlesOfParts>
    <vt:vector size="9" baseType="lpstr">
      <vt:lpstr>WelcomeDoc</vt:lpstr>
      <vt:lpstr>단체 문자발송시스템 - KT BIZ SAY</vt:lpstr>
      <vt:lpstr>1. KT Biz Say 소개 https://say.olleh.com/</vt:lpstr>
      <vt:lpstr>2. KT Biz Say 특장점</vt:lpstr>
      <vt:lpstr>3. KT Biz Say주요 기능</vt:lpstr>
      <vt:lpstr>3. KT Biz Say 모바일 버전(기능)</vt:lpstr>
      <vt:lpstr>3. KT Biz Say 이용료</vt:lpstr>
      <vt:lpstr>3. KT Biz Say 이용 방법</vt:lpstr>
      <vt:lpstr>감사합니다!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2020-03-26T12:26:41.000</dcterms:created>
  <cp:lastModifiedBy>user</cp:lastModifiedBy>
  <dcterms:modified xsi:type="dcterms:W3CDTF">2020-06-07T11:34:23.642</dcterms:modified>
  <cp:revision>3</cp:revision>
  <cp:version/>
</cp:coreProperties>
</file>